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9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93C24-7740-4F8A-88EC-37F9A6382BA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10763-C463-4B18-859E-485AB651F2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0763-C463-4B18-859E-485AB651F268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D620-05F1-42C9-8D58-F58B6411D1D7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D788-BF46-4612-A3A8-91C923157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344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D620-05F1-42C9-8D58-F58B6411D1D7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D788-BF46-4612-A3A8-91C923157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261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D620-05F1-42C9-8D58-F58B6411D1D7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D788-BF46-4612-A3A8-91C923157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227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D620-05F1-42C9-8D58-F58B6411D1D7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D788-BF46-4612-A3A8-91C923157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31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D620-05F1-42C9-8D58-F58B6411D1D7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D788-BF46-4612-A3A8-91C923157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487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D620-05F1-42C9-8D58-F58B6411D1D7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D788-BF46-4612-A3A8-91C923157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228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D620-05F1-42C9-8D58-F58B6411D1D7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D788-BF46-4612-A3A8-91C923157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488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D620-05F1-42C9-8D58-F58B6411D1D7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D788-BF46-4612-A3A8-91C923157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400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D620-05F1-42C9-8D58-F58B6411D1D7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D788-BF46-4612-A3A8-91C923157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86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D620-05F1-42C9-8D58-F58B6411D1D7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D788-BF46-4612-A3A8-91C923157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828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D620-05F1-42C9-8D58-F58B6411D1D7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D788-BF46-4612-A3A8-91C923157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140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9D620-05F1-42C9-8D58-F58B6411D1D7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AD788-BF46-4612-A3A8-91C9231574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503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dev/manual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k.com/dev/manua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vk.com/dev/callback_ap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dev/execute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vk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64704" y="0"/>
            <a:ext cx="12704372" cy="714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0786" y="476672"/>
            <a:ext cx="9396536" cy="2160239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Разработка информационной системы для Республиканской лиги ролевых игр на основе бот-платформы социальной сети </a:t>
            </a:r>
            <a:r>
              <a:rPr lang="ru-RU" sz="3600" dirty="0" err="1">
                <a:solidFill>
                  <a:schemeClr val="bg1"/>
                </a:solidFill>
              </a:rPr>
              <a:t>ВКонтакте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1038" y="4941168"/>
            <a:ext cx="7192888" cy="175260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Научный руководитель </a:t>
            </a:r>
            <a:r>
              <a: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ст. преп. А. В. Бородин</a:t>
            </a:r>
            <a:endParaRPr lang="ru-RU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r"/>
            <a:endParaRPr lang="ru-RU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84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Республиканская лига ролевых игр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763284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Участники выполняют задания в командах, соревнуясь за первенство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В заданиях загадан адрес, рядом с которым спрятан код, чтобы сдать задание нужно сообщить код оператору</a:t>
            </a:r>
          </a:p>
          <a:p>
            <a:r>
              <a:rPr lang="ru-RU" dirty="0" smtClean="0"/>
              <a:t>Спустя 10 минут можно получить подсказку к заданию у оператора </a:t>
            </a:r>
          </a:p>
          <a:p>
            <a:r>
              <a:rPr lang="ru-RU" dirty="0" smtClean="0"/>
              <a:t>Спустя 10 минут после подсказки можно получить адрес у оператора </a:t>
            </a:r>
          </a:p>
          <a:p>
            <a:r>
              <a:rPr lang="ru-RU" dirty="0" smtClean="0"/>
              <a:t>Спустя 5 минут после взятия адреса задание засчитывается автоматически, можно брать следующее задание у оператора</a:t>
            </a:r>
          </a:p>
        </p:txBody>
      </p:sp>
      <p:sp>
        <p:nvSpPr>
          <p:cNvPr id="4" name="AutoShape 2" descr="ÐÐ°ÑÑÐ¸Ð½ÐºÐ¸ Ð¿Ð¾ Ð·Ð°Ð¿ÑÐ¾ÑÑ Nite li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968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31527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ru-RU" dirty="0" smtClean="0"/>
              <a:t>Преимущества платформы </a:t>
            </a:r>
            <a:r>
              <a:rPr lang="en-US" dirty="0" smtClean="0"/>
              <a:t>VK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4156" y="1628800"/>
            <a:ext cx="4258816" cy="2188840"/>
          </a:xfrm>
        </p:spPr>
        <p:txBody>
          <a:bodyPr/>
          <a:lstStyle/>
          <a:p>
            <a:r>
              <a:rPr lang="ru-RU" dirty="0" smtClean="0"/>
              <a:t>Процесс разработки:</a:t>
            </a:r>
          </a:p>
          <a:p>
            <a:pPr lvl="1"/>
            <a:r>
              <a:rPr lang="ru-RU" dirty="0" smtClean="0"/>
              <a:t>Ускорение</a:t>
            </a:r>
          </a:p>
          <a:p>
            <a:pPr lvl="1"/>
            <a:r>
              <a:rPr lang="ru-RU" dirty="0" smtClean="0"/>
              <a:t>Облегчение</a:t>
            </a:r>
          </a:p>
          <a:p>
            <a:pPr lvl="1"/>
            <a:r>
              <a:rPr lang="ru-RU" dirty="0" smtClean="0"/>
              <a:t>Удешевление</a:t>
            </a:r>
            <a:endParaRPr lang="ru-RU" dirty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00220" y="3995739"/>
            <a:ext cx="3816424" cy="218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Интеграция:</a:t>
            </a:r>
          </a:p>
          <a:p>
            <a:pPr lvl="1"/>
            <a:r>
              <a:rPr lang="ru-RU" dirty="0" smtClean="0"/>
              <a:t>Ускорение</a:t>
            </a:r>
          </a:p>
          <a:p>
            <a:pPr lvl="1"/>
            <a:r>
              <a:rPr lang="ru-RU" dirty="0" smtClean="0"/>
              <a:t>Облегчение</a:t>
            </a:r>
          </a:p>
          <a:p>
            <a:pPr lvl="1"/>
            <a:r>
              <a:rPr lang="ru-RU" dirty="0" smtClean="0"/>
              <a:t>Удешевление</a:t>
            </a:r>
          </a:p>
          <a:p>
            <a:pPr lvl="1"/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628800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Поддержка мобильной </a:t>
            </a:r>
            <a:r>
              <a:rPr lang="ru-RU" sz="3200" dirty="0"/>
              <a:t>платформы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725144"/>
            <a:ext cx="46243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Инструментарий социальной сети развивается</a:t>
            </a:r>
            <a:endParaRPr lang="ru-RU" sz="3200" dirty="0"/>
          </a:p>
        </p:txBody>
      </p:sp>
      <p:pic>
        <p:nvPicPr>
          <p:cNvPr id="9" name="Picture 2" descr="ÐÐ°ÑÑÐ¸Ð½ÐºÐ¸ Ð¿Ð¾ Ð·Ð°Ð¿ÑÐ¾ÑÑ vk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8553"/>
            <a:ext cx="651655" cy="65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706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платформы </a:t>
            </a:r>
            <a:r>
              <a:rPr lang="en-US" dirty="0" smtClean="0"/>
              <a:t>VK</a:t>
            </a:r>
            <a:r>
              <a:rPr lang="ru-RU" dirty="0" smtClean="0"/>
              <a:t> для решения поставленной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Создать группу в </a:t>
            </a:r>
            <a:r>
              <a:rPr lang="en-US" dirty="0" smtClean="0"/>
              <a:t>VK</a:t>
            </a:r>
          </a:p>
          <a:p>
            <a:r>
              <a:rPr lang="ru-RU" dirty="0" smtClean="0"/>
              <a:t>Активировать </a:t>
            </a:r>
            <a:r>
              <a:rPr lang="en-US" dirty="0" smtClean="0"/>
              <a:t>API </a:t>
            </a:r>
            <a:r>
              <a:rPr lang="ru-RU" dirty="0" smtClean="0"/>
              <a:t>в настройках </a:t>
            </a:r>
            <a:r>
              <a:rPr lang="ru-RU" dirty="0" smtClean="0"/>
              <a:t>группы</a:t>
            </a:r>
            <a:endParaRPr lang="en-US" dirty="0" smtClean="0"/>
          </a:p>
          <a:p>
            <a:r>
              <a:rPr lang="ru-RU" dirty="0" smtClean="0"/>
              <a:t>Активировать нужные типы событий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19872" y="3212976"/>
            <a:ext cx="144016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VK </a:t>
            </a:r>
            <a:r>
              <a:rPr lang="en-US" dirty="0" smtClean="0"/>
              <a:t>API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115616" y="4149080"/>
            <a:ext cx="1656184" cy="1014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Callback API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411760" y="4941168"/>
            <a:ext cx="1656184" cy="1014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 Poll API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4" idx="2"/>
            <a:endCxn id="6" idx="7"/>
          </p:cNvCxnSpPr>
          <p:nvPr/>
        </p:nvCxnSpPr>
        <p:spPr>
          <a:xfrm flipH="1">
            <a:off x="2529257" y="4005064"/>
            <a:ext cx="1610695" cy="292627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7" idx="0"/>
          </p:cNvCxnSpPr>
          <p:nvPr/>
        </p:nvCxnSpPr>
        <p:spPr>
          <a:xfrm flipH="1">
            <a:off x="3239852" y="4005064"/>
            <a:ext cx="900100" cy="936104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139952" y="4941168"/>
            <a:ext cx="1656184" cy="1014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Payments API</a:t>
            </a:r>
            <a:endParaRPr lang="ru-RU" dirty="0"/>
          </a:p>
        </p:txBody>
      </p:sp>
      <p:cxnSp>
        <p:nvCxnSpPr>
          <p:cNvPr id="19" name="Прямая со стрелкой 18"/>
          <p:cNvCxnSpPr>
            <a:stCxn id="4" idx="2"/>
            <a:endCxn id="18" idx="0"/>
          </p:cNvCxnSpPr>
          <p:nvPr/>
        </p:nvCxnSpPr>
        <p:spPr>
          <a:xfrm>
            <a:off x="4139952" y="4005064"/>
            <a:ext cx="828092" cy="936104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508104" y="4221088"/>
            <a:ext cx="1656184" cy="1014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Streaming </a:t>
            </a:r>
            <a:r>
              <a:rPr lang="en-US" dirty="0" smtClean="0"/>
              <a:t>API (Beta)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stCxn id="4" idx="2"/>
            <a:endCxn id="14" idx="1"/>
          </p:cNvCxnSpPr>
          <p:nvPr/>
        </p:nvCxnSpPr>
        <p:spPr>
          <a:xfrm>
            <a:off x="4139952" y="4005064"/>
            <a:ext cx="1610695" cy="364635"/>
          </a:xfrm>
          <a:prstGeom prst="straightConnector1">
            <a:avLst/>
          </a:prstGeom>
          <a:ln w="222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ÐÐ°ÑÑÐ¸Ð½ÐºÐ¸ Ð¿Ð¾ Ð·Ð°Ð¿ÑÐ¾ÑÑ vk 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8553"/>
            <a:ext cx="651655" cy="65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701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на примере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596567" cy="48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91" y="2189442"/>
            <a:ext cx="6859010" cy="416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ÐÐ°ÑÑÐ¸Ð½ÐºÐ¸ Ð¿Ð¾ Ð·Ð°Ð¿ÑÐ¾ÑÑ vk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8553"/>
            <a:ext cx="651655" cy="65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7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VK API Execute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lang="ru-RU" dirty="0" smtClean="0"/>
              <a:t>Метод содержит только один параметр: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ode  - </a:t>
            </a:r>
            <a:r>
              <a:rPr lang="ru-RU" dirty="0" smtClean="0"/>
              <a:t>содержит код на </a:t>
            </a:r>
            <a:r>
              <a:rPr lang="en-US" dirty="0" err="1" smtClean="0"/>
              <a:t>VKScript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08920"/>
            <a:ext cx="5203636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ÐÐ°ÑÑÐ¸Ð½ÐºÐ¸ Ð¿Ð¾ Ð·Ð°Ð¿ÑÐ¾ÑÑ vk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8553"/>
            <a:ext cx="651655" cy="65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62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базы данных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3056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4834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Загрузка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1484784"/>
            <a:ext cx="3898776" cy="22322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Информация необходимая для проведения игры</a:t>
            </a:r>
            <a:r>
              <a:rPr lang="en-US" dirty="0" smtClean="0"/>
              <a:t> </a:t>
            </a:r>
            <a:r>
              <a:rPr lang="ru-RU" dirty="0" smtClean="0"/>
              <a:t>и параметры запуска хранятся в </a:t>
            </a:r>
            <a:r>
              <a:rPr lang="en-US" dirty="0" smtClean="0"/>
              <a:t>JSON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360997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7072"/>
            <a:ext cx="33909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62783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ÐÐ°ÑÑÐ¸Ð½ÐºÐ¸ Ð¿Ð¾ Ð·Ð°Ð¿ÑÐ¾ÑÑ vk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64704" y="-288209"/>
            <a:ext cx="12704372" cy="714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827584" y="422108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3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186</Words>
  <Application>Microsoft Office PowerPoint</Application>
  <PresentationFormat>Экран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Разработка информационной системы для Республиканской лиги ролевых игр на основе бот-платформы социальной сети ВКонтакте</vt:lpstr>
      <vt:lpstr>Республиканская лига ролевых игр</vt:lpstr>
      <vt:lpstr>Преимущества платформы VK</vt:lpstr>
      <vt:lpstr>Использование платформы VK для решения поставленной задачи</vt:lpstr>
      <vt:lpstr>Использование на примере</vt:lpstr>
      <vt:lpstr>VK API Execute</vt:lpstr>
      <vt:lpstr>Структура базы данных</vt:lpstr>
      <vt:lpstr>Загрузка игры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информационной системы для Республиканской лиги ролевых игр на основе бот-платформы социальной сети ВКонтакте</dc:title>
  <dc:creator>Aleksei</dc:creator>
  <cp:lastModifiedBy>user</cp:lastModifiedBy>
  <cp:revision>30</cp:revision>
  <dcterms:created xsi:type="dcterms:W3CDTF">2018-04-24T01:44:18Z</dcterms:created>
  <dcterms:modified xsi:type="dcterms:W3CDTF">2018-04-25T10:21:50Z</dcterms:modified>
</cp:coreProperties>
</file>