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59" r:id="rId3"/>
    <p:sldId id="260" r:id="rId4"/>
    <p:sldId id="262" r:id="rId5"/>
    <p:sldId id="263" r:id="rId6"/>
    <p:sldId id="276" r:id="rId7"/>
    <p:sldId id="280" r:id="rId8"/>
    <p:sldId id="281" r:id="rId9"/>
    <p:sldId id="279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88558" autoAdjust="0"/>
  </p:normalViewPr>
  <p:slideViewPr>
    <p:cSldViewPr>
      <p:cViewPr>
        <p:scale>
          <a:sx n="100" d="100"/>
          <a:sy n="100" d="100"/>
        </p:scale>
        <p:origin x="-193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8AE8011-49C1-4B0A-AA5E-5E4DCE2BBDBE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09BE6A5-BB11-4911-B313-9897437F1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45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005A-28EC-436E-9D95-3983D59C9B74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AD1E-54E0-4A4C-A65C-0CF77B0AE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68AA-99FD-4450-BF4A-12C4D029994F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ED06B-400D-406C-A749-742C07F91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118A-9EF7-4A78-AB11-0285306D4DDA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4D4B-0D31-48FC-9BCA-E171112FF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F94FE-5214-4D3B-B90B-3F020F848C39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E789D-F6A7-44B3-92CA-AA86776D5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F1D0-45B1-4953-8094-D04FEAC0E74B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C29E-76A7-4885-88E3-58D1A222A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6C76F-B9F8-4EB2-9047-B3A1AACCBD96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74CE-BA51-42A3-B446-A6A575677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7D7B-B6AC-470B-B101-AFC919A3B096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73C3-6FBC-4D5B-813D-E0153ACB1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6438-2AD4-4A0F-BF32-6C395920FB52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EFF4-DB27-4DE9-8015-04E193EBD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0AAB-0CCC-47B2-BC2B-B5D648D6A554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9C5C0-96A2-40FC-A2B5-537EEBC0D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BCE1-5025-4E01-92E2-C644CD9E74FA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F9566-A60C-4568-88EB-C76985FFF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3A24-AB6E-4141-925F-02300D4105E3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8DCF-4C92-47DA-936B-D0BD6BC50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C2A49F-4B95-45E1-AB88-970D23E12547}" type="datetimeFigureOut">
              <a:rPr lang="ru-RU"/>
              <a:pPr>
                <a:defRPr/>
              </a:pPr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D80FBA-67CC-4695-9582-01B7DE0A8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>
          <a:xfrm>
            <a:off x="1331913" y="512763"/>
            <a:ext cx="6696075" cy="1470025"/>
          </a:xfrm>
        </p:spPr>
        <p:txBody>
          <a:bodyPr/>
          <a:lstStyle/>
          <a:p>
            <a:pPr eaLnBrk="1" hangingPunct="1"/>
            <a:r>
              <a:rPr lang="ru-RU" sz="2000" smtClean="0"/>
              <a:t>Петрозаводский государственный университет</a:t>
            </a:r>
            <a:br>
              <a:rPr lang="ru-RU" sz="2000" smtClean="0"/>
            </a:br>
            <a:r>
              <a:rPr lang="ru-RU" sz="2000" smtClean="0"/>
              <a:t>Кафедра информатики и математического обеспечения</a:t>
            </a:r>
          </a:p>
        </p:txBody>
      </p:sp>
      <p:sp>
        <p:nvSpPr>
          <p:cNvPr id="317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2349500"/>
            <a:ext cx="6400800" cy="93503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</a:rPr>
              <a:t>Бурдин Григорий Олегович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476250"/>
            <a:ext cx="13049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723900"/>
            <a:ext cx="8350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41325" y="3357563"/>
            <a:ext cx="80184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FF"/>
                </a:solidFill>
                <a:latin typeface="+mj-lt"/>
              </a:rPr>
              <a:t>Разработка веб-приложения и API мобильного сервиса поддержки соревнований Федерации Спортивного Ориентирования РК</a:t>
            </a:r>
          </a:p>
          <a:p>
            <a:pPr algn="ctr">
              <a:defRPr/>
            </a:pPr>
            <a:endParaRPr 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1692275" y="5157788"/>
            <a:ext cx="5903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Научный руководитель: ст. преподаватель А.В. Бородин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Заключение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 данный момент реализован базовый функционал, который будет расширяться</a:t>
            </a:r>
          </a:p>
          <a:p>
            <a:pPr eaLnBrk="1" hangingPunct="1"/>
            <a:r>
              <a:rPr lang="ru-RU" dirty="0" smtClean="0"/>
              <a:t>Пока что не представляется возможным дать приложение для тестирования первым пользователям, потому что ещё не реализованы функции авторизации и аутентификации пользователей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Роль базы данных</a:t>
            </a:r>
          </a:p>
        </p:txBody>
      </p:sp>
      <p:pic>
        <p:nvPicPr>
          <p:cNvPr id="32770" name="Picture 2" descr="C:\Users\Григорий\Desktop\p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763" y="83661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91655" y="4909809"/>
            <a:ext cx="189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Web-</a:t>
            </a:r>
            <a:r>
              <a:rPr lang="ru-RU" dirty="0" smtClean="0"/>
              <a:t>интерфейс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490980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Роль базы данных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Хранить данные, полученные от пользователя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Предоставлять данные для отображения </a:t>
            </a:r>
            <a:r>
              <a:rPr lang="en-US" dirty="0" smtClean="0"/>
              <a:t>web-</a:t>
            </a:r>
            <a:r>
              <a:rPr lang="ru-RU" dirty="0" smtClean="0"/>
              <a:t>интерфейсу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Проект базы данных</a:t>
            </a:r>
          </a:p>
        </p:txBody>
      </p:sp>
      <p:pic>
        <p:nvPicPr>
          <p:cNvPr id="34818" name="Picture 2" descr="C:\Users\Григорий\Desktop\tab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2033588"/>
            <a:ext cx="6145212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Проект </a:t>
            </a:r>
            <a:r>
              <a:rPr lang="en-US" smtClean="0"/>
              <a:t>web-</a:t>
            </a:r>
            <a:r>
              <a:rPr lang="ru-RU" smtClean="0"/>
              <a:t>интерфейса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Статичный макет – </a:t>
            </a:r>
            <a:r>
              <a:rPr lang="en-US" smtClean="0"/>
              <a:t>HTML, CSS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Динамическое наполнение - </a:t>
            </a:r>
            <a:r>
              <a:rPr lang="en-US" smtClean="0"/>
              <a:t>JavaScript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Проект </a:t>
            </a:r>
            <a:r>
              <a:rPr lang="en-US" smtClean="0"/>
              <a:t>API</a:t>
            </a:r>
            <a:endParaRPr lang="ru-RU" smtClean="0"/>
          </a:p>
        </p:txBody>
      </p:sp>
      <p:pic>
        <p:nvPicPr>
          <p:cNvPr id="36869" name="Picture 5" descr="Bezymyan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2575"/>
            <a:ext cx="9144000" cy="361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Демонстрация </a:t>
            </a:r>
            <a:r>
              <a:rPr lang="en-US" dirty="0" smtClean="0"/>
              <a:t>web-</a:t>
            </a:r>
            <a:r>
              <a:rPr lang="ru-RU" dirty="0" smtClean="0"/>
              <a:t>интерфейса</a:t>
            </a:r>
            <a:endParaRPr lang="ru-RU" dirty="0" smtClean="0"/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C:\Users\Григорий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340768"/>
            <a:ext cx="10074316" cy="53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Демонстрация </a:t>
            </a:r>
            <a:r>
              <a:rPr lang="en-US" dirty="0"/>
              <a:t>web-</a:t>
            </a:r>
            <a:r>
              <a:rPr lang="ru-RU" dirty="0"/>
              <a:t>интерфейса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ригорий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268760"/>
            <a:ext cx="10103725" cy="52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Планы на будущее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Реализовать механизм связи мобильного приложения с сервером</a:t>
            </a:r>
            <a:endParaRPr lang="en-US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Расширить функционал </a:t>
            </a:r>
            <a:r>
              <a:rPr lang="en-US" dirty="0" smtClean="0"/>
              <a:t>API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4527085</TotalTime>
  <Words>119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Петрозаводский государственный университет Кафедра информатики и математического обеспечения</vt:lpstr>
      <vt:lpstr>Роль базы данных</vt:lpstr>
      <vt:lpstr>Роль базы данных</vt:lpstr>
      <vt:lpstr>Проект базы данных</vt:lpstr>
      <vt:lpstr>Проект web-интерфейса</vt:lpstr>
      <vt:lpstr>Проект API</vt:lpstr>
      <vt:lpstr>Демонстрация web-интерфейса</vt:lpstr>
      <vt:lpstr>Демонстрация web-интерфейса</vt:lpstr>
      <vt:lpstr>Планы на будущее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Петрозаводский государственный университет Кафедра информатики и математического обеспечения</dc:title>
  <dc:creator>Григорий</dc:creator>
  <cp:lastModifiedBy>Григорий</cp:lastModifiedBy>
  <cp:revision>15</cp:revision>
  <dcterms:created xsi:type="dcterms:W3CDTF">2018-04-16T21:34:40Z</dcterms:created>
  <dcterms:modified xsi:type="dcterms:W3CDTF">2018-04-24T21:32:57Z</dcterms:modified>
</cp:coreProperties>
</file>